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61" r:id="rId6"/>
    <p:sldId id="262" r:id="rId7"/>
    <p:sldId id="258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28A3B5-A131-4F29-9B51-3B812F35A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135611E-B59C-45C3-BE86-74A2E24F55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921E8BF-51CA-4DCF-BFBE-4F2EEEDED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13911E-7CB5-44E9-99C1-40C8EB10F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C544EB-5CDF-4099-A6F6-3ECCBF098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3967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C5597E-F349-4E0B-BEDD-FA5DCC09B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9CFA671-5F65-4879-97A1-D130A193F1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DE36B9-8EF9-4A4C-BBD7-133C02EEB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5627EE-481A-41F2-9CB7-71E39AA12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D846B14-7C8F-4A82-9756-4A4E745AA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1017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8A2940C-3814-42BC-8AB1-E3051EA89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8E3A9F1-C28D-461B-B7FB-5CC7CCDC88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7CD31C-D4A2-4999-8B0A-F7D1E65F6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13ABC5-7056-4540-84AA-517EA3832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843CA39-34B0-4CF1-9817-B447BAA5C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0746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BC81A2-19E3-40D0-8DD3-798AF3DDC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8158B0-332A-43B0-97E1-ADEA25A0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656FA4-6220-4E78-ADCF-27D4B8DF7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F9E7F24-7002-4506-9E56-A10529760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3AB335B-531E-48D3-98F3-7C7D1124D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7343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D55CA1-E8B7-4139-BB8E-519496447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D09B053-FF8D-467F-86E9-CB8BDF50F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9C3059-7CEA-45E6-86D5-159D10D20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D74593-3985-4EB1-A22A-68E3F1F3D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84C5230-66BB-451C-9C48-13DD89538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1543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25DEB7-69C5-43C4-97C9-38DD2C16F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693A6D-CA7B-4239-903C-1BAD0D6D9A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8FA183A-88CA-43AE-9690-60D0357BD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10EE204-615E-4ED3-B17B-E599987B0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515C047-BCFB-4329-8E60-175253302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10747C1-3DF9-4400-9C48-7FEEAF32F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6950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1B8011-BEDA-4119-99FD-1F4F5A597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84AB7F4-562B-408A-85C2-B3BCF5D66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BE475EC-75D1-4C84-B3C3-6D60B65288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6FD2108-D043-4359-80B4-EEAC7DB1DE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9EB1024-613A-4382-B41F-853E8AD262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E7D3243-B95F-4561-9287-ACA410705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3C36C08-DE11-4D5D-B0F5-11A01BC1A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3A80407-2003-487F-93CA-9F6AD9183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5934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0EB7FC-BF9A-4872-9BC0-29E5FDBA9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03B88DC-67E3-44AA-86A6-49F52D20F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9FE1D19-F8D2-438B-A16B-65CFE065F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7C5C4A1-1EB1-4891-A1CD-5FEC1B876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1454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1209812-AD35-4E26-AE60-4367C6E92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27F4054-3B9B-4192-A990-B4A6F3F5F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93C6956-99A6-49E3-8663-4A1CB0148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4772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EF72C9-7926-4F45-A2DC-85A63A28C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E2EFB4-767F-473D-96F0-A9A0F3DB89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79FCD78-A667-4A09-86D9-995AB23FE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B91478A-5A59-4F06-B6D1-AC09514DD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8A313F-D78B-4B5E-B8D2-1A7E83851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9647B3D-7FE7-4376-AF9A-7A51FF565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3793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C73BCB-FD70-4D1B-AA00-29E736400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E69EE4C-B5D5-4ECC-92C3-31C483EA2C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C4A4028-D32E-4BD2-9614-67D0566494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9885C30-A99A-4861-B1D3-B18E0D45A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F448471-5D56-4C07-AD8D-386041DCF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651F5B-8497-473A-9E63-705273A2F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7910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4304E3F-E64C-439D-8409-B10142E8C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343E9ED-C730-4EF1-A69A-82F5E34CA9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5B6C47C-AAB9-45EF-A028-3DB729DEB0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82E14-BBE4-4FCA-AD36-C2CDB842148A}" type="datetimeFigureOut">
              <a:rPr lang="fr-FR" smtClean="0"/>
              <a:t>07/05/2019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BF8223D-281E-4150-B07D-E4081F272D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58AFE0-577C-41C0-AFBD-F1B79882D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40626A-86A5-4271-A2A4-C04431FE4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0227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C1821FF-6FD4-4383-813F-3BC3A410C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828" y="95451"/>
            <a:ext cx="4115844" cy="12863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dirty="0">
                <a:solidFill>
                  <a:srgbClr val="000000"/>
                </a:solidFill>
              </a:rPr>
              <a:t>Student Struggle </a:t>
            </a:r>
          </a:p>
        </p:txBody>
      </p:sp>
      <p:sp>
        <p:nvSpPr>
          <p:cNvPr id="54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" name="Image 19" descr="Une image contenant intérieur, équipement électronique, circuit&#10;&#10;Description générée automatiquement">
            <a:extLst>
              <a:ext uri="{FF2B5EF4-FFF2-40B4-BE49-F238E27FC236}">
                <a16:creationId xmlns:a16="http://schemas.microsoft.com/office/drawing/2014/main" id="{4761CFBC-297A-4745-9231-69A42E91CA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90" r="14078" b="-2"/>
          <a:stretch/>
        </p:blipFill>
        <p:spPr>
          <a:xfrm>
            <a:off x="0" y="907231"/>
            <a:ext cx="4838021" cy="5063738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3" name="Sous-titre 2">
            <a:extLst>
              <a:ext uri="{FF2B5EF4-FFF2-40B4-BE49-F238E27FC236}">
                <a16:creationId xmlns:a16="http://schemas.microsoft.com/office/drawing/2014/main" id="{65AF38A0-39D8-4ABF-ABE9-625DD912B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36068" y="1286770"/>
            <a:ext cx="5779363" cy="3870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fr-FR" sz="2100" dirty="0"/>
              <a:t>Incarnez un étudiant en informatique dans son parcours du combattant pour obtenir la licence et devenir un développeur confirmé! </a:t>
            </a:r>
          </a:p>
          <a:p>
            <a:pPr algn="just"/>
            <a:r>
              <a:rPr lang="fr-FR" sz="2100" dirty="0"/>
              <a:t>Vous devrez réussir les matières avec succès en franchissant les obstacles avec un minimum de dégâts, réussir à vous repérer dans un labyrinthe dans une obscurité quasi-totale, et ceci sans dépasser le temps imparti! Bien sûr, plus les dégâts sont importants moins votre score sera élevé… </a:t>
            </a:r>
          </a:p>
          <a:p>
            <a:pPr algn="just"/>
            <a:r>
              <a:rPr lang="fr-FR" sz="2100" dirty="0"/>
              <a:t>Heureusement que le magasin est là pour vous proposer des équipements qui amélioreront vos caractéristiques et vous permettront de réussir!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300" dirty="0">
              <a:solidFill>
                <a:srgbClr val="000000"/>
              </a:solidFill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5A47964D-D480-4AEA-B825-A3F4428AE27B}"/>
              </a:ext>
            </a:extLst>
          </p:cNvPr>
          <p:cNvSpPr txBox="1"/>
          <p:nvPr/>
        </p:nvSpPr>
        <p:spPr>
          <a:xfrm>
            <a:off x="9715131" y="5157434"/>
            <a:ext cx="24768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Réalisé</a:t>
            </a:r>
            <a:r>
              <a:rPr lang="en-US" dirty="0">
                <a:solidFill>
                  <a:srgbClr val="000000"/>
                </a:solidFill>
              </a:rPr>
              <a:t> par :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0000"/>
                </a:solidFill>
              </a:rPr>
              <a:t>Goupy</a:t>
            </a:r>
            <a:r>
              <a:rPr lang="en-US" dirty="0">
                <a:solidFill>
                  <a:srgbClr val="000000"/>
                </a:solidFill>
              </a:rPr>
              <a:t> Gaspard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Ben Abdallah Nour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Brignone Jean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0000"/>
                </a:solidFill>
              </a:rPr>
              <a:t>Derdaki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Akram</a:t>
            </a:r>
            <a:endParaRPr lang="en-US" dirty="0">
              <a:solidFill>
                <a:srgbClr val="000000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8071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intérieur, capture d’écran, mur&#10;&#10;Description générée automatiquement">
            <a:extLst>
              <a:ext uri="{FF2B5EF4-FFF2-40B4-BE49-F238E27FC236}">
                <a16:creationId xmlns:a16="http://schemas.microsoft.com/office/drawing/2014/main" id="{50A90AD6-DB67-4C29-9ABF-950B22EE5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019"/>
            <a:ext cx="12192000" cy="678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207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capture d’écran, ordinateur, intérieur, portable&#10;&#10;Description générée automatiquement">
            <a:extLst>
              <a:ext uri="{FF2B5EF4-FFF2-40B4-BE49-F238E27FC236}">
                <a16:creationId xmlns:a16="http://schemas.microsoft.com/office/drawing/2014/main" id="{B67DCEB3-857F-488B-B1F7-D480DF01BD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669"/>
            <a:ext cx="12192000" cy="645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290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e 30">
            <a:extLst>
              <a:ext uri="{FF2B5EF4-FFF2-40B4-BE49-F238E27FC236}">
                <a16:creationId xmlns:a16="http://schemas.microsoft.com/office/drawing/2014/main" id="{E14C5972-2924-4C3D-8D8E-FAD7C3CFB375}"/>
              </a:ext>
            </a:extLst>
          </p:cNvPr>
          <p:cNvGrpSpPr/>
          <p:nvPr/>
        </p:nvGrpSpPr>
        <p:grpSpPr>
          <a:xfrm>
            <a:off x="131588" y="316464"/>
            <a:ext cx="11928824" cy="6287696"/>
            <a:chOff x="131588" y="316464"/>
            <a:chExt cx="11928824" cy="6287696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2A51B50F-6228-4F94-B70F-833C949839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703" t="5278" r="15703" b="8750"/>
            <a:stretch/>
          </p:blipFill>
          <p:spPr>
            <a:xfrm>
              <a:off x="131588" y="685796"/>
              <a:ext cx="3701855" cy="2609850"/>
            </a:xfrm>
            <a:prstGeom prst="rect">
              <a:avLst/>
            </a:prstGeom>
          </p:spPr>
        </p:pic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B76ABF93-C871-4DD9-B75E-44D4F005D8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703" t="5277" r="15781" b="8611"/>
            <a:stretch/>
          </p:blipFill>
          <p:spPr>
            <a:xfrm>
              <a:off x="4250164" y="685797"/>
              <a:ext cx="3691674" cy="2609849"/>
            </a:xfrm>
            <a:prstGeom prst="rect">
              <a:avLst/>
            </a:prstGeom>
          </p:spPr>
        </p:pic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103D9E5C-8498-4818-8AA1-A2AEEC687F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5703" t="5278" r="15625" b="8611"/>
            <a:stretch/>
          </p:blipFill>
          <p:spPr>
            <a:xfrm>
              <a:off x="8360320" y="685797"/>
              <a:ext cx="3700092" cy="2609849"/>
            </a:xfrm>
            <a:prstGeom prst="rect">
              <a:avLst/>
            </a:prstGeom>
          </p:spPr>
        </p:pic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1CF41174-43CE-4904-8081-7CBECD155F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5703" t="5278" r="15781" b="8611"/>
            <a:stretch/>
          </p:blipFill>
          <p:spPr>
            <a:xfrm>
              <a:off x="8368737" y="3927328"/>
              <a:ext cx="3691675" cy="2609850"/>
            </a:xfrm>
            <a:prstGeom prst="rect">
              <a:avLst/>
            </a:prstGeom>
          </p:spPr>
        </p:pic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F9F45DEB-1E41-48D1-813C-DD7A6E1C87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5703" t="5554" r="15703" b="8472"/>
            <a:stretch/>
          </p:blipFill>
          <p:spPr>
            <a:xfrm>
              <a:off x="4239986" y="3975372"/>
              <a:ext cx="3701851" cy="2609849"/>
            </a:xfrm>
            <a:prstGeom prst="rect">
              <a:avLst/>
            </a:prstGeom>
          </p:spPr>
        </p:pic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FC59DE66-704B-436A-BF02-0401703DE8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5703" t="5138" r="15625" b="8541"/>
            <a:stretch/>
          </p:blipFill>
          <p:spPr>
            <a:xfrm>
              <a:off x="131588" y="3975372"/>
              <a:ext cx="3703565" cy="2628788"/>
            </a:xfrm>
            <a:prstGeom prst="rect">
              <a:avLst/>
            </a:prstGeom>
          </p:spPr>
        </p:pic>
        <p:cxnSp>
          <p:nvCxnSpPr>
            <p:cNvPr id="11" name="Connecteur droit avec flèche 10">
              <a:extLst>
                <a:ext uri="{FF2B5EF4-FFF2-40B4-BE49-F238E27FC236}">
                  <a16:creationId xmlns:a16="http://schemas.microsoft.com/office/drawing/2014/main" id="{381B4CC7-A6C9-4740-9D72-484D1DE69C0B}"/>
                </a:ext>
              </a:extLst>
            </p:cNvPr>
            <p:cNvCxnSpPr>
              <a:stCxn id="4" idx="3"/>
              <a:endCxn id="5" idx="1"/>
            </p:cNvCxnSpPr>
            <p:nvPr/>
          </p:nvCxnSpPr>
          <p:spPr>
            <a:xfrm>
              <a:off x="3833443" y="1990721"/>
              <a:ext cx="41672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avec flèche 11">
              <a:extLst>
                <a:ext uri="{FF2B5EF4-FFF2-40B4-BE49-F238E27FC236}">
                  <a16:creationId xmlns:a16="http://schemas.microsoft.com/office/drawing/2014/main" id="{A67E2D7D-3B2E-4B1D-BEF8-2033970EC15C}"/>
                </a:ext>
              </a:extLst>
            </p:cNvPr>
            <p:cNvCxnSpPr/>
            <p:nvPr/>
          </p:nvCxnSpPr>
          <p:spPr>
            <a:xfrm>
              <a:off x="7952014" y="1990720"/>
              <a:ext cx="41672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avec flèche 12">
              <a:extLst>
                <a:ext uri="{FF2B5EF4-FFF2-40B4-BE49-F238E27FC236}">
                  <a16:creationId xmlns:a16="http://schemas.microsoft.com/office/drawing/2014/main" id="{AA548177-37EA-4A31-AC55-D11865DEEF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30555" y="5232253"/>
              <a:ext cx="40481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E07F6693-B1F8-43DF-8AB7-584559CD03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63923" y="5232253"/>
              <a:ext cx="40481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D0627CE0-66E9-4F49-A25E-176E1792DD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39262" y="3295646"/>
              <a:ext cx="1" cy="631682"/>
            </a:xfrm>
            <a:prstGeom prst="straightConnector1">
              <a:avLst/>
            </a:prstGeom>
            <a:ln>
              <a:solidFill>
                <a:schemeClr val="accent1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DA5BFB35-D2C6-41AC-A413-AE6B6B3FBF2D}"/>
                </a:ext>
              </a:extLst>
            </p:cNvPr>
            <p:cNvSpPr txBox="1"/>
            <p:nvPr/>
          </p:nvSpPr>
          <p:spPr>
            <a:xfrm>
              <a:off x="1468917" y="316464"/>
              <a:ext cx="1027195" cy="673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Niveau 1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146389C9-E45D-4BFA-942B-1468AD5D03A0}"/>
                </a:ext>
              </a:extLst>
            </p:cNvPr>
            <p:cNvSpPr txBox="1"/>
            <p:nvPr/>
          </p:nvSpPr>
          <p:spPr>
            <a:xfrm>
              <a:off x="5583284" y="316464"/>
              <a:ext cx="1027195" cy="673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Niveau 2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432CF603-4662-4785-A310-D356AB264CAF}"/>
                </a:ext>
              </a:extLst>
            </p:cNvPr>
            <p:cNvSpPr txBox="1"/>
            <p:nvPr/>
          </p:nvSpPr>
          <p:spPr>
            <a:xfrm>
              <a:off x="9691678" y="316464"/>
              <a:ext cx="1027195" cy="673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Niveau 0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ABBBB6C5-E1C6-4415-851F-1F33C9C42636}"/>
                </a:ext>
              </a:extLst>
            </p:cNvPr>
            <p:cNvSpPr txBox="1"/>
            <p:nvPr/>
          </p:nvSpPr>
          <p:spPr>
            <a:xfrm>
              <a:off x="1468917" y="3602286"/>
              <a:ext cx="1027195" cy="673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Niveau 4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FD01E6DD-428E-45EE-AED9-5FECB53DDD06}"/>
                </a:ext>
              </a:extLst>
            </p:cNvPr>
            <p:cNvSpPr txBox="1"/>
            <p:nvPr/>
          </p:nvSpPr>
          <p:spPr>
            <a:xfrm>
              <a:off x="5583284" y="3602286"/>
              <a:ext cx="1027195" cy="673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Niveau 0</a:t>
              </a: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CDE8EB5B-1366-40A9-9406-D5DDB4D12E1B}"/>
                </a:ext>
              </a:extLst>
            </p:cNvPr>
            <p:cNvSpPr txBox="1"/>
            <p:nvPr/>
          </p:nvSpPr>
          <p:spPr>
            <a:xfrm>
              <a:off x="9689968" y="3602286"/>
              <a:ext cx="1027195" cy="673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Niveau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7482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46262B0-6C50-4E4B-BE32-865E37AA89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527" y="643467"/>
            <a:ext cx="999294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320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24D72513-BF8B-49D9-A24F-266E63F57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311" y="643467"/>
            <a:ext cx="1008337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38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DE3325-835C-4CFF-904C-7122DEB98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4199" y="804334"/>
            <a:ext cx="43991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b="1" dirty="0"/>
              <a:t>Conclusion</a:t>
            </a:r>
            <a:r>
              <a:rPr lang="en-US" b="1" dirty="0"/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842188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20C2C41-D9A8-45BE-9E21-91268EC18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07251"/>
            <a:ext cx="3155071" cy="2850749"/>
          </a:xfrm>
          <a:custGeom>
            <a:avLst/>
            <a:gdLst>
              <a:gd name="connsiteX0" fmla="*/ 1358746 w 3155071"/>
              <a:gd name="connsiteY0" fmla="*/ 0 h 2850749"/>
              <a:gd name="connsiteX1" fmla="*/ 3155071 w 3155071"/>
              <a:gd name="connsiteY1" fmla="*/ 1796325 h 2850749"/>
              <a:gd name="connsiteX2" fmla="*/ 2848287 w 3155071"/>
              <a:gd name="connsiteY2" fmla="*/ 2800668 h 2850749"/>
              <a:gd name="connsiteX3" fmla="*/ 2810837 w 3155071"/>
              <a:gd name="connsiteY3" fmla="*/ 2850749 h 2850749"/>
              <a:gd name="connsiteX4" fmla="*/ 0 w 3155071"/>
              <a:gd name="connsiteY4" fmla="*/ 2850749 h 2850749"/>
              <a:gd name="connsiteX5" fmla="*/ 0 w 3155071"/>
              <a:gd name="connsiteY5" fmla="*/ 623564 h 2850749"/>
              <a:gd name="connsiteX6" fmla="*/ 88552 w 3155071"/>
              <a:gd name="connsiteY6" fmla="*/ 526132 h 2850749"/>
              <a:gd name="connsiteX7" fmla="*/ 1358746 w 3155071"/>
              <a:gd name="connsiteY7" fmla="*/ 0 h 285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6095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38B1FC8-38BF-4066-8F4A-12EEC1C1A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1748" y="2662321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8B4B56-5CC4-4608-A9A9-996108D35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67973" cy="3383280"/>
          </a:xfrm>
          <a:custGeom>
            <a:avLst/>
            <a:gdLst>
              <a:gd name="connsiteX0" fmla="*/ 0 w 3967973"/>
              <a:gd name="connsiteY0" fmla="*/ 0 h 3383280"/>
              <a:gd name="connsiteX1" fmla="*/ 3605273 w 3967973"/>
              <a:gd name="connsiteY1" fmla="*/ 0 h 3383280"/>
              <a:gd name="connsiteX2" fmla="*/ 3704836 w 3967973"/>
              <a:gd name="connsiteY2" fmla="*/ 163887 h 3383280"/>
              <a:gd name="connsiteX3" fmla="*/ 3967973 w 3967973"/>
              <a:gd name="connsiteY3" fmla="*/ 1203093 h 3383280"/>
              <a:gd name="connsiteX4" fmla="*/ 1787786 w 3967973"/>
              <a:gd name="connsiteY4" fmla="*/ 3383280 h 3383280"/>
              <a:gd name="connsiteX5" fmla="*/ 105448 w 3967973"/>
              <a:gd name="connsiteY5" fmla="*/ 2589894 h 3383280"/>
              <a:gd name="connsiteX6" fmla="*/ 0 w 3967973"/>
              <a:gd name="connsiteY6" fmla="*/ 2448881 h 338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age 9" descr="Une image contenant bâtiment, intérieur&#10;&#10;Description générée automatiquement">
            <a:extLst>
              <a:ext uri="{FF2B5EF4-FFF2-40B4-BE49-F238E27FC236}">
                <a16:creationId xmlns:a16="http://schemas.microsoft.com/office/drawing/2014/main" id="{A27804CD-96E2-48E7-8337-BA0433E0B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44" y="276649"/>
            <a:ext cx="2985706" cy="2239280"/>
          </a:xfrm>
          <a:prstGeom prst="rect">
            <a:avLst/>
          </a:prstGeom>
        </p:spPr>
      </p:pic>
      <p:pic>
        <p:nvPicPr>
          <p:cNvPr id="8" name="Image 7" descr="Une image contenant pièce&#10;&#10;Description générée automatiquement">
            <a:extLst>
              <a:ext uri="{FF2B5EF4-FFF2-40B4-BE49-F238E27FC236}">
                <a16:creationId xmlns:a16="http://schemas.microsoft.com/office/drawing/2014/main" id="{2C41A017-1407-4369-9B14-18F2541272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53" y="4658549"/>
            <a:ext cx="1943052" cy="192193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7DE0426-9CD0-4A53-9966-38BC504B50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05420">
            <a:off x="4060390" y="3140258"/>
            <a:ext cx="1858273" cy="184470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93281AC-B223-4052-8E25-CCFFBB1678B6}"/>
              </a:ext>
            </a:extLst>
          </p:cNvPr>
          <p:cNvSpPr txBox="1"/>
          <p:nvPr/>
        </p:nvSpPr>
        <p:spPr>
          <a:xfrm>
            <a:off x="7215004" y="2662321"/>
            <a:ext cx="4238563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Nous </a:t>
            </a:r>
            <a:r>
              <a:rPr lang="en-US" sz="2800" dirty="0" err="1"/>
              <a:t>aurions</a:t>
            </a:r>
            <a:r>
              <a:rPr lang="en-US" sz="2800" dirty="0"/>
              <a:t> </a:t>
            </a:r>
            <a:r>
              <a:rPr lang="en-US" sz="2800" dirty="0" err="1"/>
              <a:t>aimé</a:t>
            </a:r>
            <a:r>
              <a:rPr lang="en-US" sz="2800" dirty="0"/>
              <a:t> </a:t>
            </a:r>
            <a:r>
              <a:rPr lang="en-US" sz="2800" dirty="0" err="1"/>
              <a:t>ajouter</a:t>
            </a:r>
            <a:r>
              <a:rPr lang="en-US" sz="2800" dirty="0"/>
              <a:t>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 err="1"/>
              <a:t>Piège</a:t>
            </a:r>
            <a:r>
              <a:rPr lang="en-US" sz="2800" dirty="0"/>
              <a:t> </a:t>
            </a:r>
            <a:r>
              <a:rPr lang="en-US" sz="2800" dirty="0" err="1"/>
              <a:t>roue</a:t>
            </a:r>
            <a:r>
              <a:rPr lang="en-US" sz="2800" dirty="0"/>
              <a:t> de feu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IA dans le </a:t>
            </a:r>
            <a:r>
              <a:rPr lang="en-US" sz="2800" dirty="0" err="1"/>
              <a:t>labyrinthe</a:t>
            </a:r>
            <a:endParaRPr lang="en-US" sz="28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 err="1"/>
              <a:t>Niveau</a:t>
            </a:r>
            <a:r>
              <a:rPr lang="en-US" sz="2800" dirty="0"/>
              <a:t> </a:t>
            </a:r>
            <a:r>
              <a:rPr lang="en-US" sz="2800" dirty="0" err="1"/>
              <a:t>énigmes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9441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133</Words>
  <Application>Microsoft Office PowerPoint</Application>
  <PresentationFormat>Grand écran</PresentationFormat>
  <Paragraphs>20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Student Struggle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 Struggle </dc:title>
  <dc:creator>Nour BEN ABDALLAH</dc:creator>
  <cp:lastModifiedBy>Nour BEN ABDALLAH</cp:lastModifiedBy>
  <cp:revision>2</cp:revision>
  <dcterms:created xsi:type="dcterms:W3CDTF">2019-05-07T01:19:58Z</dcterms:created>
  <dcterms:modified xsi:type="dcterms:W3CDTF">2019-05-07T01:35:15Z</dcterms:modified>
</cp:coreProperties>
</file>